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entation.xml" ContentType="application/vnd.openxmlformats-officedocument.presentationml.presentation.main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</p:sldIdLst>
  <p:sldSz cx="12192000" cy="6858000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0809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036"/>
    <p:restoredTop sz="94672"/>
  </p:normalViewPr>
  <p:slideViewPr>
    <p:cSldViewPr snapToGrid="0" snapToObjects="1">
      <p:cViewPr varScale="1">
        <p:scale>
          <a:sx n="185" d="100"/>
          <a:sy n="185" d="100"/>
        </p:scale>
        <p:origin x="200" y="1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12" Type="http://schemas.openxmlformats.org/officeDocument/2006/relationships/customXml" Target="../customXml/item3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11" Type="http://schemas.openxmlformats.org/officeDocument/2006/relationships/customXml" Target="../customXml/item2.xml"/><Relationship Id="rId5" Type="http://schemas.openxmlformats.org/officeDocument/2006/relationships/slide" Target="slides/slide4.xml"/><Relationship Id="rId10" Type="http://schemas.openxmlformats.org/officeDocument/2006/relationships/customXml" Target="../customXml/item1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4C6E1CC-D7BD-0D45-94F6-755EC3D67FA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9D74DC71-1828-8348-89D6-1639DB99F12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Master-Untertitelformat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6D9B32FE-408C-6542-83C0-48A3447DD2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FDD51A-E5CC-B940-8B7B-6BD70705D9C9}" type="datetimeFigureOut">
              <a:rPr lang="de-DE" smtClean="0"/>
              <a:t>19.03.21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5CB7B4A8-3FDE-F947-9077-5C5EFD9988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E501EE82-D80F-3B4A-8714-8EE807BA75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E6A31C-A4C0-4B45-8E92-8C6081F8C7BB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1133261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D24E5E6-D14B-C746-9DB9-CD0C93EF66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2AE39687-C3D7-C64F-812D-18EC0073554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1020070A-037D-BA45-B353-63C956F397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FDD51A-E5CC-B940-8B7B-6BD70705D9C9}" type="datetimeFigureOut">
              <a:rPr lang="de-DE" smtClean="0"/>
              <a:t>19.03.21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0B42901D-A63D-B147-B9F8-C47163171D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9E893B8B-782D-B549-A910-602E6E08FF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E6A31C-A4C0-4B45-8E92-8C6081F8C7BB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958280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>
            <a:extLst>
              <a:ext uri="{FF2B5EF4-FFF2-40B4-BE49-F238E27FC236}">
                <a16:creationId xmlns:a16="http://schemas.microsoft.com/office/drawing/2014/main" id="{D426BD76-7C1D-6D40-A240-0B23A1603E2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B6A9BA65-FE4B-D841-B18D-5AA9F20DEE8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29678910-A7FF-104E-B47B-C453173E65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FDD51A-E5CC-B940-8B7B-6BD70705D9C9}" type="datetimeFigureOut">
              <a:rPr lang="de-DE" smtClean="0"/>
              <a:t>19.03.21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057DD552-1D98-C445-8758-4B04E48A5E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9881FF28-514C-A240-9A88-A534DEF28F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E6A31C-A4C0-4B45-8E92-8C6081F8C7BB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8937381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66828CE-142F-E541-B5F5-238013DEF6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869F6D00-F5E6-D54A-9803-A64660734F9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97705517-2A33-A14E-ABE6-0830E8FB85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FDD51A-E5CC-B940-8B7B-6BD70705D9C9}" type="datetimeFigureOut">
              <a:rPr lang="de-DE" smtClean="0"/>
              <a:t>19.03.21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CADA66A6-EF70-9B47-9693-802C90FA7E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1F51EB14-24C6-ED49-919C-3A1D2C1FD5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E6A31C-A4C0-4B45-8E92-8C6081F8C7BB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1494778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7CD3F17-26B4-E640-9308-C722B4453A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38445B64-674E-EE4E-9416-B2EF48D836F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565396EE-DE7A-C74A-B6BD-CC268DB570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FDD51A-E5CC-B940-8B7B-6BD70705D9C9}" type="datetimeFigureOut">
              <a:rPr lang="de-DE" smtClean="0"/>
              <a:t>19.03.21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C744A1A2-A2C9-124A-BCF9-8CB5315650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0EC51785-258A-364D-BE0C-299A6FD910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E6A31C-A4C0-4B45-8E92-8C6081F8C7BB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6832746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C2B4B27-D65F-1E4E-B1E8-9D2EEDAA7D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0863BC18-8895-0C40-9768-F1962475897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56922DD5-1DBC-2146-8DC6-94C5D04A18B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0392F2F9-4905-1849-878D-A5A9CC02C3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FDD51A-E5CC-B940-8B7B-6BD70705D9C9}" type="datetimeFigureOut">
              <a:rPr lang="de-DE" smtClean="0"/>
              <a:t>19.03.21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1BFC0975-8808-4946-A051-60BF9572A7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0CECE9C5-72A9-0D4D-BD65-6EFDA1031B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E6A31C-A4C0-4B45-8E92-8C6081F8C7BB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3854386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AB0450F-46BA-534A-AE86-64AEC9D037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886DF865-94CE-C84D-B55E-2212FFCFE2B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08D34747-42F5-204D-95E2-ED680640F1D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65575192-42E7-004E-95E6-BBCEC80976A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6" name="Inhaltsplatzhalter 5">
            <a:extLst>
              <a:ext uri="{FF2B5EF4-FFF2-40B4-BE49-F238E27FC236}">
                <a16:creationId xmlns:a16="http://schemas.microsoft.com/office/drawing/2014/main" id="{E5A35C8B-32CE-4F4A-AB8E-53F7EBD0E85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7" name="Datumsplatzhalter 6">
            <a:extLst>
              <a:ext uri="{FF2B5EF4-FFF2-40B4-BE49-F238E27FC236}">
                <a16:creationId xmlns:a16="http://schemas.microsoft.com/office/drawing/2014/main" id="{6A1F5617-60F3-F94C-AC63-3968A172DF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FDD51A-E5CC-B940-8B7B-6BD70705D9C9}" type="datetimeFigureOut">
              <a:rPr lang="de-DE" smtClean="0"/>
              <a:t>19.03.21</a:t>
            </a:fld>
            <a:endParaRPr lang="de-DE"/>
          </a:p>
        </p:txBody>
      </p:sp>
      <p:sp>
        <p:nvSpPr>
          <p:cNvPr id="8" name="Fußzeilenplatzhalter 7">
            <a:extLst>
              <a:ext uri="{FF2B5EF4-FFF2-40B4-BE49-F238E27FC236}">
                <a16:creationId xmlns:a16="http://schemas.microsoft.com/office/drawing/2014/main" id="{52E61E99-A269-AB46-9948-FFFFC190BB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Foliennummernplatzhalter 8">
            <a:extLst>
              <a:ext uri="{FF2B5EF4-FFF2-40B4-BE49-F238E27FC236}">
                <a16:creationId xmlns:a16="http://schemas.microsoft.com/office/drawing/2014/main" id="{10367CA3-E1EC-5542-8284-8D249BA761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E6A31C-A4C0-4B45-8E92-8C6081F8C7BB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1211171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5B48523-9F8E-C54D-89DF-CAC391786D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43D536AB-50E0-2D41-8AA0-EEC261CD70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FDD51A-E5CC-B940-8B7B-6BD70705D9C9}" type="datetimeFigureOut">
              <a:rPr lang="de-DE" smtClean="0"/>
              <a:t>19.03.21</a:t>
            </a:fld>
            <a:endParaRPr lang="de-DE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AAA51041-19F6-F74E-ABC1-A95144772E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06EB7255-F9D3-F24A-B5DE-33E5740DFA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E6A31C-A4C0-4B45-8E92-8C6081F8C7BB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6542151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1FD36845-6A25-A647-9506-715C7B32E1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FDD51A-E5CC-B940-8B7B-6BD70705D9C9}" type="datetimeFigureOut">
              <a:rPr lang="de-DE" smtClean="0"/>
              <a:t>19.03.21</a:t>
            </a:fld>
            <a:endParaRPr lang="de-DE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1F40366D-0D4F-DA43-8C9D-66560BA4FB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F4982367-C94E-6646-A8C2-822E22AFB6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E6A31C-A4C0-4B45-8E92-8C6081F8C7BB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8965427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5D18876-46A7-D047-92C9-CCCAE94BBF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06510B3B-7924-CB4D-A111-DEDB9934060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C1ADEC17-77DE-7549-9EC9-9B86FFCE129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45358E3B-2933-3843-B02C-DCBCF5C3A8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FDD51A-E5CC-B940-8B7B-6BD70705D9C9}" type="datetimeFigureOut">
              <a:rPr lang="de-DE" smtClean="0"/>
              <a:t>19.03.21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65AD3A0B-589C-2542-95A5-6DC18A38F3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BBCD452B-0A6C-9A4F-B96D-2B04565955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E6A31C-A4C0-4B45-8E92-8C6081F8C7BB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9349141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809DB1D-0FAD-5D48-BF4C-435D061D1C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Bildplatzhalter 2">
            <a:extLst>
              <a:ext uri="{FF2B5EF4-FFF2-40B4-BE49-F238E27FC236}">
                <a16:creationId xmlns:a16="http://schemas.microsoft.com/office/drawing/2014/main" id="{482709E0-F9D1-1C46-91E9-BE4093FA5CC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CE213707-05E0-A540-97DD-7F566055751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A472D3F8-588F-894F-9DA1-42E0785562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FDD51A-E5CC-B940-8B7B-6BD70705D9C9}" type="datetimeFigureOut">
              <a:rPr lang="de-DE" smtClean="0"/>
              <a:t>19.03.21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3C49134B-32EE-0941-86C4-18CF36DD3A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1638B07C-2B56-914C-8FC0-769DEDB3C3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E6A31C-A4C0-4B45-8E92-8C6081F8C7BB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6599724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>
            <a:extLst>
              <a:ext uri="{FF2B5EF4-FFF2-40B4-BE49-F238E27FC236}">
                <a16:creationId xmlns:a16="http://schemas.microsoft.com/office/drawing/2014/main" id="{5CA599C6-49A7-054C-9CF3-1577D4208E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9D366F37-6207-4845-8E54-6973559E15E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B0383BE7-4522-F14C-A09A-7D5289D8DE5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FDD51A-E5CC-B940-8B7B-6BD70705D9C9}" type="datetimeFigureOut">
              <a:rPr lang="de-DE" smtClean="0"/>
              <a:t>19.03.21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FB53275E-3EA3-8E49-9D99-8474B1859A9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B0ED8CD0-F66C-094C-BEA4-E41E11C9EE8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8E6A31C-A4C0-4B45-8E92-8C6081F8C7BB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249011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fik 4">
            <a:extLst>
              <a:ext uri="{FF2B5EF4-FFF2-40B4-BE49-F238E27FC236}">
                <a16:creationId xmlns:a16="http://schemas.microsoft.com/office/drawing/2014/main" id="{C9706B45-7C17-B447-8970-9168CE3D944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3B03727C-92D8-DD45-A424-CD37721BD4E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de-DE" sz="8000" dirty="0">
                <a:solidFill>
                  <a:srgbClr val="40809D"/>
                </a:solidFill>
                <a:latin typeface="Permanent Marker" panose="02000000000000000000" pitchFamily="2" charset="0"/>
                <a:ea typeface="Permanent Marker" panose="02000000000000000000" pitchFamily="2" charset="0"/>
              </a:rPr>
              <a:t>LOREM IPSUM</a:t>
            </a: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1AC8380B-14F1-6445-86AB-9CD39CE85707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endParaRPr lang="de-DE" sz="2800" b="1" dirty="0">
              <a:solidFill>
                <a:schemeClr val="bg1"/>
              </a:solidFill>
              <a:latin typeface="Montserrat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302993268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nhaltsplatzhalter 8" descr="Ein Bild, das Text, Person, draußen, Sport enthält.&#10;&#10;Automatisch generierte Beschreibung">
            <a:extLst>
              <a:ext uri="{FF2B5EF4-FFF2-40B4-BE49-F238E27FC236}">
                <a16:creationId xmlns:a16="http://schemas.microsoft.com/office/drawing/2014/main" id="{7219590C-014C-B748-8133-363E266FEC8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val="393426654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nhaltsplatzhalter 4">
            <a:extLst>
              <a:ext uri="{FF2B5EF4-FFF2-40B4-BE49-F238E27FC236}">
                <a16:creationId xmlns:a16="http://schemas.microsoft.com/office/drawing/2014/main" id="{076183D7-1936-FB4D-864A-6623A21ADE5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C9F06262-85F3-3D47-929D-C6F236250C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0268" y="1130438"/>
            <a:ext cx="11138453" cy="4783345"/>
          </a:xfrm>
        </p:spPr>
        <p:txBody>
          <a:bodyPr>
            <a:normAutofit/>
          </a:bodyPr>
          <a:lstStyle/>
          <a:p>
            <a:endParaRPr lang="de-DE" sz="2000" dirty="0">
              <a:latin typeface="Montserrat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278246964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nhaltsplatzhalter 4">
            <a:extLst>
              <a:ext uri="{FF2B5EF4-FFF2-40B4-BE49-F238E27FC236}">
                <a16:creationId xmlns:a16="http://schemas.microsoft.com/office/drawing/2014/main" id="{C6A60C53-2B3F-1D46-989B-AB68EBF5500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val="92884802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0166BBCA6BE1944EB44C131892C696A3" ma:contentTypeVersion="10" ma:contentTypeDescription="Ein neues Dokument erstellen." ma:contentTypeScope="" ma:versionID="fa493908d63525ebec6c792cea7b3d4a">
  <xsd:schema xmlns:xsd="http://www.w3.org/2001/XMLSchema" xmlns:xs="http://www.w3.org/2001/XMLSchema" xmlns:p="http://schemas.microsoft.com/office/2006/metadata/properties" xmlns:ns2="b683cd17-186c-45d4-a790-8edf85e5a4d0" xmlns:ns3="29635f6f-c3c7-4b5a-b976-e845e4a79801" targetNamespace="http://schemas.microsoft.com/office/2006/metadata/properties" ma:root="true" ma:fieldsID="36c39f05a9a6d301d0ad0b70bf6404cc" ns2:_="" ns3:_="">
    <xsd:import namespace="b683cd17-186c-45d4-a790-8edf85e5a4d0"/>
    <xsd:import namespace="29635f6f-c3c7-4b5a-b976-e845e4a7980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3:SharedWithUsers" minOccurs="0"/>
                <xsd:element ref="ns3:SharedWithDetails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683cd17-186c-45d4-a790-8edf85e5a4d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LengthInSeconds" ma:index="17" nillable="true" ma:displayName="Length (seconds)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9635f6f-c3c7-4b5a-b976-e845e4a79801" elementFormDefault="qualified">
    <xsd:import namespace="http://schemas.microsoft.com/office/2006/documentManagement/types"/>
    <xsd:import namespace="http://schemas.microsoft.com/office/infopath/2007/PartnerControls"/>
    <xsd:element name="SharedWithUsers" ma:index="15" nillable="true" ma:displayName="Freigegeben für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6" nillable="true" ma:displayName="Freigegeben für -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altstyp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8CCE4859-7FB4-4408-A6FD-A6B17C4AF61F}"/>
</file>

<file path=customXml/itemProps2.xml><?xml version="1.0" encoding="utf-8"?>
<ds:datastoreItem xmlns:ds="http://schemas.openxmlformats.org/officeDocument/2006/customXml" ds:itemID="{23B713C4-BA2A-49D4-A9CE-9EFAE670CB04}"/>
</file>

<file path=customXml/itemProps3.xml><?xml version="1.0" encoding="utf-8"?>
<ds:datastoreItem xmlns:ds="http://schemas.openxmlformats.org/officeDocument/2006/customXml" ds:itemID="{8105D5C0-D1D3-43B7-82F9-4964EEB2196F}"/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</Words>
  <Application>Microsoft Macintosh PowerPoint</Application>
  <PresentationFormat>Breitbild</PresentationFormat>
  <Paragraphs>1</Paragraphs>
  <Slides>4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5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4</vt:i4>
      </vt:variant>
    </vt:vector>
  </HeadingPairs>
  <TitlesOfParts>
    <vt:vector size="10" baseType="lpstr">
      <vt:lpstr>Arial</vt:lpstr>
      <vt:lpstr>Calibri</vt:lpstr>
      <vt:lpstr>Calibri Light</vt:lpstr>
      <vt:lpstr>Montserrat</vt:lpstr>
      <vt:lpstr>Permanent Marker</vt:lpstr>
      <vt:lpstr>Office</vt:lpstr>
      <vt:lpstr>LOREM IPSUM</vt:lpstr>
      <vt:lpstr>PowerPoint-Präsentation</vt:lpstr>
      <vt:lpstr>PowerPoint-Präsentation</vt:lpstr>
      <vt:lpstr>PowerPoint-Präsentation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LOREM IPSUM</dc:title>
  <dc:creator>Oliver Jöhrens</dc:creator>
  <cp:lastModifiedBy>Oliver Jöhrens</cp:lastModifiedBy>
  <cp:revision>5</cp:revision>
  <dcterms:created xsi:type="dcterms:W3CDTF">2021-03-19T10:13:52Z</dcterms:created>
  <dcterms:modified xsi:type="dcterms:W3CDTF">2021-03-19T10:34:35Z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0x0101000166BBCA6BE1944EB44C131892C696A3</vt:lpwstr>
  </property>
  <property fmtid="{D5CDD505-2E9C-101B-9397-08002B2CF9AE}" pid="3" name="Order">
    <vt:r8>2284600</vt:r8>
  </property>
</Properties>
</file>