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74"/>
  </p:normalViewPr>
  <p:slideViewPr>
    <p:cSldViewPr snapToGrid="0" snapToObjects="1">
      <p:cViewPr varScale="1">
        <p:scale>
          <a:sx n="122" d="100"/>
          <a:sy n="122" d="100"/>
        </p:scale>
        <p:origin x="-114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6F24665-465A-6448-BADB-67D38C7214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C6779C3D-7622-5246-91A4-0CF450F48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635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006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0EB75E10-7ADA-A940-BAD5-9970D79D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C911A07F-6C29-6348-9D2D-B636DFCB8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0343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tzte 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0EB75E10-7ADA-A940-BAD5-9970D79D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C911A07F-6C29-6348-9D2D-B636DFCB8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68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25F623F-06B5-6C4D-91A6-B4AA765BE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71DE24D0-3380-5B45-9401-C8F7A93B3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1316736"/>
            <a:ext cx="5400000" cy="518464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8A32EB59-61AB-314A-A1D7-4B483D515A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5248" y="1316736"/>
            <a:ext cx="5400000" cy="518464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564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7D19E416-CE20-9947-B476-C267A14B3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495" y="1317600"/>
            <a:ext cx="540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F4EE4056-78FA-F249-A0F6-0EA570CD6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495" y="2185034"/>
            <a:ext cx="5400000" cy="435292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8CDA85EB-D248-5D4F-BAE3-C7DBB1D45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4000" y="1317600"/>
            <a:ext cx="540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94FA1493-1485-6244-8BB3-15689D5E1D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4000" y="2185034"/>
            <a:ext cx="5400000" cy="435292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Titel 1">
            <a:extLst>
              <a:ext uri="{FF2B5EF4-FFF2-40B4-BE49-F238E27FC236}">
                <a16:creationId xmlns="" xmlns:a16="http://schemas.microsoft.com/office/drawing/2014/main" id="{C25F623F-06B5-6C4D-91A6-B4AA765BE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228601"/>
            <a:ext cx="9208008" cy="658368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4427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77E80DA-02B0-974A-AEC8-788788C09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1875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75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B21A40D3-DE11-4546-8DDF-EAFEA9DA6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228601"/>
            <a:ext cx="9208008" cy="65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9BFD83BA-6FBE-1246-89C3-69B8C70FB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496" y="1344168"/>
            <a:ext cx="11045952" cy="5102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230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Dies ist die Titelseite Deiner </a:t>
            </a:r>
            <a:r>
              <a:rPr lang="de-DE" dirty="0" smtClean="0"/>
              <a:t>Präsentation</a:t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Wie Du siehst, ist die zu verwendende Schrifttype Arial und die Schriftfarbe schwarz bzw. grau 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de-DE" dirty="0">
                <a:solidFill>
                  <a:schemeClr val="bg1">
                    <a:lumMod val="50000"/>
                  </a:schemeClr>
                </a:solidFill>
              </a:rPr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Wenn Du einen Untertitel einfügen möchtest, ist dies das Feld dafür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Dies ist eine Inhaltsfolie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Auf dieser Folienvorlage kannst du Texte und Grafiken einfügen</a:t>
            </a:r>
          </a:p>
          <a:p>
            <a:pPr lvl="1"/>
            <a:r>
              <a:rPr lang="de-DE" dirty="0"/>
              <a:t>In kleineren Ebenen verändert sich automatisch die Schriftgröße</a:t>
            </a:r>
          </a:p>
          <a:p>
            <a:pPr lvl="2"/>
            <a:r>
              <a:rPr lang="de-DE" dirty="0"/>
              <a:t>Geht auch noch kleiner</a:t>
            </a:r>
          </a:p>
          <a:p>
            <a:pPr lvl="3"/>
            <a:r>
              <a:rPr lang="de-DE" dirty="0"/>
              <a:t>Viel kleiner aber nicht mehr</a:t>
            </a:r>
          </a:p>
          <a:p>
            <a:pPr lvl="4"/>
            <a:r>
              <a:rPr lang="de-DE" dirty="0"/>
              <a:t>Ist ja kein Sehtest </a:t>
            </a:r>
            <a:r>
              <a:rPr lang="de-DE" dirty="0">
                <a:sym typeface="Wingdings" panose="05000000000000000000" pitchFamily="2" charset="2"/>
              </a:rPr>
              <a:t>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9311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Letzte Seite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Nachdem du Deine Zuschauer mit Deiner Präsentation begeistert hast, ist dies die Vorlage für deine letzte Folie. 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Auf dieser Folie steht im Gegensatz zu den anderen Folien nämlich unten rechts die Adresse unserer brandneuen Website.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Viel Spaß</a:t>
            </a:r>
            <a:r>
              <a:rPr lang="de-DE" dirty="0" smtClean="0"/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7971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Benutzerdefiniert</PresentationFormat>
  <Paragraphs>14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</vt:lpstr>
      <vt:lpstr>Dies ist die Titelseite Deiner Präsentation  Wie Du siehst, ist die zu verwendende Schrifttype Arial und die Schriftfarbe schwarz bzw. grau  </vt:lpstr>
      <vt:lpstr>Dies ist eine Inhaltsfolie</vt:lpstr>
      <vt:lpstr>Letzte Seite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Office-Benutzer</dc:creator>
  <cp:lastModifiedBy>Michael Bauer</cp:lastModifiedBy>
  <cp:revision>12</cp:revision>
  <dcterms:created xsi:type="dcterms:W3CDTF">2018-05-08T11:20:36Z</dcterms:created>
  <dcterms:modified xsi:type="dcterms:W3CDTF">2018-05-17T11:41:26Z</dcterms:modified>
</cp:coreProperties>
</file>